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5" r:id="rId3"/>
    <p:sldId id="273" r:id="rId4"/>
    <p:sldId id="270" r:id="rId5"/>
    <p:sldId id="261" r:id="rId6"/>
    <p:sldId id="272" r:id="rId7"/>
    <p:sldId id="268" r:id="rId8"/>
    <p:sldId id="258" r:id="rId9"/>
    <p:sldId id="260" r:id="rId10"/>
    <p:sldId id="257" r:id="rId11"/>
    <p:sldId id="259" r:id="rId12"/>
    <p:sldId id="267" r:id="rId13"/>
    <p:sldId id="266" r:id="rId14"/>
    <p:sldId id="271" r:id="rId15"/>
    <p:sldId id="269" r:id="rId16"/>
  </p:sldIdLst>
  <p:sldSz cx="12192000" cy="6858000"/>
  <p:notesSz cx="6858000" cy="9144000"/>
  <p:photoAlbum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03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566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18186B-13E8-B0BF-93DA-09C538CE32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BFDE439-9967-911A-30CA-48B3BAEF2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731CEE-98B8-F472-C18A-DFA6930FC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FE2C-D612-4274-A794-75D0F1F500D9}" type="datetimeFigureOut">
              <a:rPr lang="zh-CN" altLang="en-US" smtClean="0"/>
              <a:t>2025/9/6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18458F-B69D-5272-7598-78CA57DBF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5C498B-F879-BCFE-BEB2-959D397F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E8E01-2A80-44B8-8081-3D58F45BFB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946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B5C513-58CA-1129-DD21-7CD47FAE0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C0D2278-728A-0C0C-B825-FAA06E71BA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339BEB-0463-0C0B-95A7-EE19B8D43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FE2C-D612-4274-A794-75D0F1F500D9}" type="datetimeFigureOut">
              <a:rPr lang="zh-CN" altLang="en-US" smtClean="0"/>
              <a:t>2025/9/6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DF0CFF-915D-098F-9939-262EC2E59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D9CCD6-441D-DC6A-81CC-5D8E9F25D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E8E01-2A80-44B8-8081-3D58F45BFB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146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E01132C-0E1A-3978-FBFB-9E54466E6C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FD83E33-434A-E161-8A5F-E7CF6B42AE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824158-12D4-9B96-58B7-E61579ED2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FE2C-D612-4274-A794-75D0F1F500D9}" type="datetimeFigureOut">
              <a:rPr lang="zh-CN" altLang="en-US" smtClean="0"/>
              <a:t>2025/9/6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61D3C0-2444-C463-AC45-8B290B357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8F9554-9452-302B-E406-36FE5BC6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E8E01-2A80-44B8-8081-3D58F45BFB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469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B8946C-9FBA-BEF4-4254-A017A9035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366B89-3E27-5860-B44E-391615305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3DFCE9-1436-9E23-50BE-9C54834DA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FE2C-D612-4274-A794-75D0F1F500D9}" type="datetimeFigureOut">
              <a:rPr lang="zh-CN" altLang="en-US" smtClean="0"/>
              <a:t>2025/9/6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8E6478-FED0-38A3-095F-42F489B00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44D753-5F4D-2D51-4CC1-16AFB4E6D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E8E01-2A80-44B8-8081-3D58F45BFB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250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023F03-64FD-FDD0-5E82-544744102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D5CBB0-57E7-88DF-9834-F5AF1D994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09C74C-75CA-D5E0-F82B-D4CEC498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FE2C-D612-4274-A794-75D0F1F500D9}" type="datetimeFigureOut">
              <a:rPr lang="zh-CN" altLang="en-US" smtClean="0"/>
              <a:t>2025/9/6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A6CE5F-B8AC-AD3B-E9C5-29DA1A549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E48E07-DE07-8FA5-BDC1-1E29E97E9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E8E01-2A80-44B8-8081-3D58F45BFB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034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E48F6A-3954-8BB3-6529-7E385A151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D2E0D7-E79E-5A76-5CC0-0116FEEA27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D06DB46-187B-EB04-4234-7AE40031F7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CAA729-ADF7-2DF9-75B9-6A4661927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FE2C-D612-4274-A794-75D0F1F500D9}" type="datetimeFigureOut">
              <a:rPr lang="zh-CN" altLang="en-US" smtClean="0"/>
              <a:t>2025/9/6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CB0969A-F098-A9DD-5D3D-F75BD03A1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FCFCFB7-A5AB-D60C-0AED-F6133BEE2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E8E01-2A80-44B8-8081-3D58F45BFB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650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913FBC-7497-4524-7B75-1DCA365C6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7FCBC7-9852-CAD1-AF0C-769C9CBA82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29DF442-EC22-1DF5-D984-7ABE9274C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682ABEC-5054-11C6-908E-BEAD8B7B4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BA82505-A574-91D3-E52F-77538E3CC4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0E17936-0CDF-3F27-AF77-4335A269A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FE2C-D612-4274-A794-75D0F1F500D9}" type="datetimeFigureOut">
              <a:rPr lang="zh-CN" altLang="en-US" smtClean="0"/>
              <a:t>2025/9/6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EA049E7-CCA1-C75D-A59E-E566552C0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90E0F44-EBA0-B2CE-EFDA-AE89FFC10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E8E01-2A80-44B8-8081-3D58F45BFB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240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EB0859-316E-C091-DCCD-393210E33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FCDDE76-A9FD-4E36-A340-C7AB325F4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FE2C-D612-4274-A794-75D0F1F500D9}" type="datetimeFigureOut">
              <a:rPr lang="zh-CN" altLang="en-US" smtClean="0"/>
              <a:t>2025/9/6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534C6AB-4EFE-5F4B-F2F9-1D9E14DCD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FC5614D-BEC7-95F4-CE30-FA158ED0B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E8E01-2A80-44B8-8081-3D58F45BFB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658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FF47C19-BEB0-53AA-B15E-07081E32C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FE2C-D612-4274-A794-75D0F1F500D9}" type="datetimeFigureOut">
              <a:rPr lang="zh-CN" altLang="en-US" smtClean="0"/>
              <a:t>2025/9/6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D50BCE4-237E-E364-9CCE-8D8E8EA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C4C4E5-C356-6F8B-4394-E43C62F82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E8E01-2A80-44B8-8081-3D58F45BFB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575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1DC222-2838-C1CD-21AB-91146B2A5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92265F-2662-FC2B-C187-8DE4B3FC8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C99BCFE-CF8E-3E75-ADAC-E1FDBF63D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CE83AA5-DB51-6B7B-8F3E-434E9FBFB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FE2C-D612-4274-A794-75D0F1F500D9}" type="datetimeFigureOut">
              <a:rPr lang="zh-CN" altLang="en-US" smtClean="0"/>
              <a:t>2025/9/6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2CFB1F1-4AF1-9706-5FC2-69BF361B1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DC6C37-570A-0514-ACC4-9D2F6BCEB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E8E01-2A80-44B8-8081-3D58F45BFB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426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857310-7FB2-3134-AFB7-7D93DBEC7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FE76ED8-B6C9-D228-9F11-F2DE6406A4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4BC83BD-7718-001A-3489-6861145EFD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BEEC98-BEC2-8C6B-D2EA-C54FF6837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FE2C-D612-4274-A794-75D0F1F500D9}" type="datetimeFigureOut">
              <a:rPr lang="zh-CN" altLang="en-US" smtClean="0"/>
              <a:t>2025/9/6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E1251E-D048-F381-106B-6C3426E0E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FE09949-B1FC-4D91-3CB4-9977F17E5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E8E01-2A80-44B8-8081-3D58F45BFB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090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BC15190-8C5B-6310-B611-4E60FD8D1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FFB4F0-152E-0200-BCD7-D7D5CD4FE3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35555C-4CB3-3ABB-4470-15EB2367C8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DFFE2C-D612-4274-A794-75D0F1F500D9}" type="datetimeFigureOut">
              <a:rPr lang="zh-CN" altLang="en-US" smtClean="0"/>
              <a:t>2025/9/6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50FBC1-3742-795B-9872-C927BA1B63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D40E0A-2D93-05A8-6B98-BF49FE607D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E8E01-2A80-44B8-8081-3D58F45BFB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111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5DFD20-19C7-8383-B2F8-5B5482424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5760" y="2605723"/>
            <a:ext cx="9144000" cy="1437957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大学开挂指南：</a:t>
            </a:r>
            <a:br>
              <a:rPr lang="en-US" altLang="zh-CN" b="1" dirty="0">
                <a:latin typeface="华文行楷" panose="02010800040101010101" pitchFamily="2" charset="-122"/>
                <a:ea typeface="华文行楷" panose="02010800040101010101" pitchFamily="2" charset="-122"/>
              </a:rPr>
            </a:br>
            <a:r>
              <a:rPr lang="zh-CN" altLang="en-US" sz="44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不是卷王，而是成为生活的主宰者</a:t>
            </a:r>
            <a:endParaRPr lang="zh-CN" altLang="en-US" b="1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2357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a3bb96bcfed3dc444b424131fea24db">
            <a:hlinkClick r:id="" action="ppaction://media"/>
            <a:extLst>
              <a:ext uri="{FF2B5EF4-FFF2-40B4-BE49-F238E27FC236}">
                <a16:creationId xmlns:a16="http://schemas.microsoft.com/office/drawing/2014/main" id="{F0C44F9C-6F67-815F-54F5-A1CF901937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7188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2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50906145257">
            <a:extLst>
              <a:ext uri="{FF2B5EF4-FFF2-40B4-BE49-F238E27FC236}">
                <a16:creationId xmlns:a16="http://schemas.microsoft.com/office/drawing/2014/main" id="{19158D84-5ACD-932C-95D2-F4AED7B8DB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215" y="0"/>
            <a:ext cx="3167063" cy="6858000"/>
          </a:xfrm>
          <a:prstGeom prst="rect">
            <a:avLst/>
          </a:prstGeom>
        </p:spPr>
      </p:pic>
      <p:pic>
        <p:nvPicPr>
          <p:cNvPr id="4" name="图片 3" descr="微信图片_20250906145255">
            <a:extLst>
              <a:ext uri="{FF2B5EF4-FFF2-40B4-BE49-F238E27FC236}">
                <a16:creationId xmlns:a16="http://schemas.microsoft.com/office/drawing/2014/main" id="{150F2C9C-DF4E-BD2E-4B50-7A16F63B86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223" y="0"/>
            <a:ext cx="5146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88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AB72E3-A91D-A37E-DFCE-3F2D0B74D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41766890-408E-943F-4ED2-831405BD8A2C}"/>
              </a:ext>
            </a:extLst>
          </p:cNvPr>
          <p:cNvSpPr txBox="1">
            <a:spLocks/>
          </p:cNvSpPr>
          <p:nvPr/>
        </p:nvSpPr>
        <p:spPr>
          <a:xfrm>
            <a:off x="4411980" y="2544445"/>
            <a:ext cx="28270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600" dirty="0">
                <a:latin typeface="华文行楷" panose="02010800040101010101" pitchFamily="2" charset="-122"/>
                <a:ea typeface="华文行楷" panose="02010800040101010101" pitchFamily="2" charset="-122"/>
              </a:rPr>
              <a:t>锻炼篇</a:t>
            </a:r>
          </a:p>
        </p:txBody>
      </p:sp>
    </p:spTree>
    <p:extLst>
      <p:ext uri="{BB962C8B-B14F-4D97-AF65-F5344CB8AC3E}">
        <p14:creationId xmlns:p14="http://schemas.microsoft.com/office/powerpoint/2010/main" val="3710037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77A70-5CAD-D5F1-6813-92B2189BE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0da9dc797d541af571bbf468ee663e83">
            <a:hlinkClick r:id="" action="ppaction://media"/>
            <a:extLst>
              <a:ext uri="{FF2B5EF4-FFF2-40B4-BE49-F238E27FC236}">
                <a16:creationId xmlns:a16="http://schemas.microsoft.com/office/drawing/2014/main" id="{15ED4702-9E9D-5988-2E2C-0264F0C463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7188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16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AB99C-EB3E-C73C-DA9B-482B8C2F4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0ADD9FCB-B2CB-39F7-1756-D0BFC50BC451}"/>
              </a:ext>
            </a:extLst>
          </p:cNvPr>
          <p:cNvSpPr txBox="1">
            <a:spLocks/>
          </p:cNvSpPr>
          <p:nvPr/>
        </p:nvSpPr>
        <p:spPr>
          <a:xfrm>
            <a:off x="3136073" y="2275087"/>
            <a:ext cx="5540094" cy="24174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600" dirty="0">
                <a:latin typeface="华文行楷" panose="02010800040101010101" pitchFamily="2" charset="-122"/>
                <a:ea typeface="华文行楷" panose="02010800040101010101" pitchFamily="2" charset="-122"/>
              </a:rPr>
              <a:t>独树一帜</a:t>
            </a:r>
            <a:endParaRPr lang="en-US" altLang="zh-CN" sz="66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6600" dirty="0">
                <a:latin typeface="华文行楷" panose="02010800040101010101" pitchFamily="2" charset="-122"/>
                <a:ea typeface="华文行楷" panose="02010800040101010101" pitchFamily="2" charset="-122"/>
              </a:rPr>
              <a:t>       不枉此生</a:t>
            </a:r>
          </a:p>
        </p:txBody>
      </p:sp>
    </p:spTree>
    <p:extLst>
      <p:ext uri="{BB962C8B-B14F-4D97-AF65-F5344CB8AC3E}">
        <p14:creationId xmlns:p14="http://schemas.microsoft.com/office/powerpoint/2010/main" val="3685037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acce7329f0be94533c8488df825a4be">
            <a:hlinkClick r:id="" action="ppaction://media"/>
            <a:extLst>
              <a:ext uri="{FF2B5EF4-FFF2-40B4-BE49-F238E27FC236}">
                <a16:creationId xmlns:a16="http://schemas.microsoft.com/office/drawing/2014/main" id="{324B3736-4230-E10D-2127-7FE2EB6208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7188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47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857AB5-24A9-0BB7-8E78-C2E73FC16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80" y="2544445"/>
            <a:ext cx="2827020" cy="1325563"/>
          </a:xfrm>
        </p:spPr>
        <p:txBody>
          <a:bodyPr>
            <a:normAutofit/>
          </a:bodyPr>
          <a:lstStyle/>
          <a:p>
            <a:r>
              <a:rPr lang="zh-CN" altLang="en-US" sz="6600" dirty="0">
                <a:latin typeface="华文行楷" panose="02010800040101010101" pitchFamily="2" charset="-122"/>
                <a:ea typeface="华文行楷" panose="02010800040101010101" pitchFamily="2" charset="-122"/>
              </a:rPr>
              <a:t>学习篇</a:t>
            </a:r>
          </a:p>
        </p:txBody>
      </p:sp>
    </p:spTree>
    <p:extLst>
      <p:ext uri="{BB962C8B-B14F-4D97-AF65-F5344CB8AC3E}">
        <p14:creationId xmlns:p14="http://schemas.microsoft.com/office/powerpoint/2010/main" val="3596000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F2F8343-DEEB-D82E-D76B-FDE848D0F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587" y="0"/>
            <a:ext cx="569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58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855f6b23ff9bf1d9db49d4104cf744b">
            <a:hlinkClick r:id="" action="ppaction://media"/>
            <a:extLst>
              <a:ext uri="{FF2B5EF4-FFF2-40B4-BE49-F238E27FC236}">
                <a16:creationId xmlns:a16="http://schemas.microsoft.com/office/drawing/2014/main" id="{441A0232-98DC-474B-256D-A57427B4D5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38638" y="0"/>
            <a:ext cx="3514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50906145304">
            <a:extLst>
              <a:ext uri="{FF2B5EF4-FFF2-40B4-BE49-F238E27FC236}">
                <a16:creationId xmlns:a16="http://schemas.microsoft.com/office/drawing/2014/main" id="{EF44032A-9D58-807F-53A1-F62FC0A537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363" y="0"/>
            <a:ext cx="4105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3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d02494201f81bc997535fcce0bd2236">
            <a:hlinkClick r:id="" action="ppaction://media"/>
            <a:extLst>
              <a:ext uri="{FF2B5EF4-FFF2-40B4-BE49-F238E27FC236}">
                <a16:creationId xmlns:a16="http://schemas.microsoft.com/office/drawing/2014/main" id="{17ABC522-A7B2-1974-0F15-739D3FA2D5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75051" y="19816"/>
            <a:ext cx="3841898" cy="681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1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6da419a9de5c3dccfe98e710601f828">
            <a:hlinkClick r:id="" action="ppaction://media"/>
            <a:extLst>
              <a:ext uri="{FF2B5EF4-FFF2-40B4-BE49-F238E27FC236}">
                <a16:creationId xmlns:a16="http://schemas.microsoft.com/office/drawing/2014/main" id="{B76BB110-C571-53E9-C4EB-F94946B69F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62788" y="0"/>
            <a:ext cx="3857625" cy="6858000"/>
          </a:xfrm>
          <a:prstGeom prst="rect">
            <a:avLst/>
          </a:prstGeom>
        </p:spPr>
      </p:pic>
      <p:pic>
        <p:nvPicPr>
          <p:cNvPr id="3" name="图片 2" descr="微信图片_20250906145305">
            <a:extLst>
              <a:ext uri="{FF2B5EF4-FFF2-40B4-BE49-F238E27FC236}">
                <a16:creationId xmlns:a16="http://schemas.microsoft.com/office/drawing/2014/main" id="{00F597CE-34EC-CB0C-077F-602EBC4207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73" y="0"/>
            <a:ext cx="469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8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50906145257">
            <a:extLst>
              <a:ext uri="{FF2B5EF4-FFF2-40B4-BE49-F238E27FC236}">
                <a16:creationId xmlns:a16="http://schemas.microsoft.com/office/drawing/2014/main" id="{C06CFA26-3D4F-0EB5-1253-9A30DA4AAB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0" y="0"/>
            <a:ext cx="6983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91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50906145304">
            <a:extLst>
              <a:ext uri="{FF2B5EF4-FFF2-40B4-BE49-F238E27FC236}">
                <a16:creationId xmlns:a16="http://schemas.microsoft.com/office/drawing/2014/main" id="{BB697570-871D-3A37-A991-330558BA57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650" y="0"/>
            <a:ext cx="43291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82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</TotalTime>
  <Words>25</Words>
  <Application>Microsoft Office PowerPoint</Application>
  <PresentationFormat>宽屏</PresentationFormat>
  <Paragraphs>5</Paragraphs>
  <Slides>15</Slides>
  <Notes>0</Notes>
  <HiddenSlides>0</HiddenSlides>
  <MMClips>6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等线</vt:lpstr>
      <vt:lpstr>等线 Light</vt:lpstr>
      <vt:lpstr>华文行楷</vt:lpstr>
      <vt:lpstr>Arial</vt:lpstr>
      <vt:lpstr>Office 主题​​</vt:lpstr>
      <vt:lpstr>大学开挂指南： 不是卷王，而是成为生活的主宰者</vt:lpstr>
      <vt:lpstr>学习篇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Eric Wang</dc:creator>
  <cp:lastModifiedBy>Eric Wang</cp:lastModifiedBy>
  <cp:revision>6</cp:revision>
  <dcterms:created xsi:type="dcterms:W3CDTF">2025-09-06T06:55:02Z</dcterms:created>
  <dcterms:modified xsi:type="dcterms:W3CDTF">2025-09-06T07:37:41Z</dcterms:modified>
</cp:coreProperties>
</file>